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56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87" r:id="rId5"/>
    <p:sldId id="279" r:id="rId6"/>
    <p:sldId id="289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2DD64A66-C080-40A6-B1B7-44F95EDE803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9201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08D584E9-15CA-4CA2-BCCA-564FB10E20B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407467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2FB44D6-6462-458D-8810-05C76E4E7D18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14CB679-355B-428F-B6B9-03FFD4DBBCA7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DAC5481-9975-474A-87BF-B5FC33236590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883BFAA-3CE7-44E6-866D-8AEBFBE529D0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4F5AB0B-6956-45F4-8088-B642B4BA34D1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075E1C0-4ED3-448A-9622-81DD55D32D59}" type="slidenum">
              <a:rPr lang="zh-TW" altLang="en-US" sz="1200" smtClean="0">
                <a:ea typeface="新細明體" pitchFamily="18" charset="-120"/>
              </a:rPr>
              <a:pPr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1096583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5452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5" r:id="rId1"/>
    <p:sldLayoutId id="214748386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65262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H075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何等奇妙的救主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zh-TW" altLang="en-US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WHAT A WONDERFUL SAVIOR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(1/6)</a:t>
            </a:r>
            <a:endParaRPr lang="zh-TW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基督已經完成贖罪，何等奇妙的救主！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Christ has for sin atonement made; what a wonderful Savior!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重價已付，我被贖回！何等奇妙的救主！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We are </a:t>
            </a:r>
            <a:r>
              <a:rPr lang="en-US" altLang="zh-TW" sz="2800" dirty="0" err="1"/>
              <a:t>redeem’d</a:t>
            </a:r>
            <a:r>
              <a:rPr lang="en-US" altLang="zh-TW" sz="2800" dirty="0"/>
              <a:t>, the price is paid, what a wonderful Savior!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何等奇妙的救主，是耶穌，我耶穌！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a wonderful Savior is Jesus, my Jesus!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何等奇妙的救主，是耶穌，我主！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a wonderful Savior is Jesus, my Lord!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讚美祂血洗罪有效，何等奇妙的救主！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praise Him for the cleansing blood; what a wonderful Savior!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使我這人與神和好，何等奇妙的救主！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reconciled my soul to God, what a wonderful Savior!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何等奇妙的救主，是耶穌，我耶穌！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a wonderful Savior is Jesus, my Jesus!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何等奇妙的救主，是耶穌，我主！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a wonderful Savior is Jesus, my Lord!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祂已洗淨我的罪愆，何等奇妙的救主！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cleanses me from all my sin; what a wonderful Savior!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今在我心作王掌權，何等奇妙的救主！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now He reigns and rules within; what a wonderful Savior!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何等奇妙的救主，是耶穌，我耶穌！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a wonderful Savior is Jesus, my Jesus!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何等奇妙的救主，是耶穌，我主！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a wonderful Savior is Jesus, my Lord!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時時刻刻與我親近，何等奇妙的救主！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walks beside me in the way; what a wonderful Savior!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天天保守使我忠心，何等奇妙的救主！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keeps me faithful day by day; what a wonderful Savior!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何等奇妙的救主，是耶穌，我耶穌！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a wonderful Savior is Jesus, my Jesus!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何等奇妙的救主，是耶穌，我主！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a wonderful Savior is Jesus, my Lord!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得勝能力隨時賜與，何等奇妙的救主！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gives me overcoming power; what a wonderful Savior!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使我爭戰奏凱有餘，何等奇妙的救主！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triumph in each trying hour; what a wonderful Savior!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何等奇妙的救主，是耶穌，我耶穌！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a wonderful Savior is Jesus, my Jesus!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何等奇妙的救主，是耶穌，我主！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a wonderful Savior is Jesus, my Lord!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我已向祂獻上全身，何等奇妙的救主！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To Him I’ve given all my heart; what a wonderful Savior!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世界不能再分一份，何等奇妙的救主！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world shall never share a part; what a wonderful Savior!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何等奇妙的救主，是耶穌，我耶穌！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a wonderful Savior is Jesus, my Jesus!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何等奇妙的救主，是耶穌，我主！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a wonderful Savior is Jesus, my Lord!</a:t>
            </a:r>
            <a:endParaRPr lang="en-US" altLang="en-US" sz="2800" dirty="0"/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564</TotalTime>
  <Words>596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H075  何等奇妙的救主  WHAT A WONDERFUL SAVIOR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H075 何等奇妙的救主 WHAT A WONDERFUL SAVIOR</dc:title>
  <dc:subject>Hymnary 聖徒詩歌</dc:subject>
  <dc:creator>Elisha A. Hoffman</dc:creator>
  <cp:lastModifiedBy>Timothy Liang</cp:lastModifiedBy>
  <cp:revision>65</cp:revision>
  <dcterms:created xsi:type="dcterms:W3CDTF">2001-04-19T19:07:54Z</dcterms:created>
  <dcterms:modified xsi:type="dcterms:W3CDTF">2017-08-01T21:27:57Z</dcterms:modified>
</cp:coreProperties>
</file>